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9" r:id="rId8"/>
    <p:sldId id="260" r:id="rId9"/>
    <p:sldId id="262" r:id="rId10"/>
    <p:sldId id="263" r:id="rId11"/>
    <p:sldId id="265" r:id="rId12"/>
    <p:sldId id="26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BD2F0-9621-4B25-8A2A-4A295BF5E30B}" v="949" dt="2020-05-11T11:41:56.619"/>
    <p1510:client id="{1DA656D7-A09E-A690-3369-173A6051E4AA}" v="280" dt="2020-05-11T09:34:05.034"/>
    <p1510:client id="{7ADA945F-349E-40F3-B758-DC94EC312F28}" v="1316" dt="2020-05-11T09:24:24.840"/>
    <p1510:client id="{A0D74A1F-63A5-9597-AD39-20021943CD56}" v="293" dt="2020-05-11T11:02:49.954"/>
    <p1510:client id="{C0A51A16-0F67-38AA-9AC1-52644E902D74}" v="24" dt="2020-05-11T10:29:09.151"/>
    <p1510:client id="{F51DEFFB-746F-2B81-EA7D-BCA8FFA1D63A}" v="425" dt="2020-05-11T12:22:2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Stevenson" userId="S::stevensonr@ripongrammar.com::fbb40486-4319-4671-859a-16ad6f2f7d3f" providerId="AD" clId="Web-{A0D74A1F-63A5-9597-AD39-20021943CD56}"/>
    <pc:docChg chg="modSld">
      <pc:chgData name="R Stevenson" userId="S::stevensonr@ripongrammar.com::fbb40486-4319-4671-859a-16ad6f2f7d3f" providerId="AD" clId="Web-{A0D74A1F-63A5-9597-AD39-20021943CD56}" dt="2020-05-11T11:02:49.954" v="288"/>
      <pc:docMkLst>
        <pc:docMk/>
      </pc:docMkLst>
      <pc:sldChg chg="addSp delSp modSp">
        <pc:chgData name="R Stevenson" userId="S::stevensonr@ripongrammar.com::fbb40486-4319-4671-859a-16ad6f2f7d3f" providerId="AD" clId="Web-{A0D74A1F-63A5-9597-AD39-20021943CD56}" dt="2020-05-11T11:02:49.954" v="288"/>
        <pc:sldMkLst>
          <pc:docMk/>
          <pc:sldMk cId="602740658" sldId="256"/>
        </pc:sldMkLst>
        <pc:spChg chg="add del mod">
          <ac:chgData name="R Stevenson" userId="S::stevensonr@ripongrammar.com::fbb40486-4319-4671-859a-16ad6f2f7d3f" providerId="AD" clId="Web-{A0D74A1F-63A5-9597-AD39-20021943CD56}" dt="2020-05-11T11:02:49.954" v="288"/>
          <ac:spMkLst>
            <pc:docMk/>
            <pc:sldMk cId="602740658" sldId="256"/>
            <ac:spMk id="6" creationId="{88F85046-F6F3-4490-9D19-BB8B7B55CFDF}"/>
          </ac:spMkLst>
        </pc:spChg>
        <pc:picChg chg="add mod">
          <ac:chgData name="R Stevenson" userId="S::stevensonr@ripongrammar.com::fbb40486-4319-4671-859a-16ad6f2f7d3f" providerId="AD" clId="Web-{A0D74A1F-63A5-9597-AD39-20021943CD56}" dt="2020-05-11T11:02:36.751" v="285" actId="1076"/>
          <ac:picMkLst>
            <pc:docMk/>
            <pc:sldMk cId="602740658" sldId="256"/>
            <ac:picMk id="4" creationId="{5E768BC8-97CB-4F55-8FFC-4BB9731FAFCB}"/>
          </ac:picMkLst>
        </pc:picChg>
      </pc:sldChg>
      <pc:sldChg chg="delSp modSp">
        <pc:chgData name="R Stevenson" userId="S::stevensonr@ripongrammar.com::fbb40486-4319-4671-859a-16ad6f2f7d3f" providerId="AD" clId="Web-{A0D74A1F-63A5-9597-AD39-20021943CD56}" dt="2020-05-11T10:42:51.794" v="25" actId="1076"/>
        <pc:sldMkLst>
          <pc:docMk/>
          <pc:sldMk cId="3566558429" sldId="259"/>
        </pc:sldMkLst>
        <pc:spChg chg="del">
          <ac:chgData name="R Stevenson" userId="S::stevensonr@ripongrammar.com::fbb40486-4319-4671-859a-16ad6f2f7d3f" providerId="AD" clId="Web-{A0D74A1F-63A5-9597-AD39-20021943CD56}" dt="2020-05-11T10:42:47.091" v="24"/>
          <ac:spMkLst>
            <pc:docMk/>
            <pc:sldMk cId="3566558429" sldId="259"/>
            <ac:spMk id="2" creationId="{00000000-0000-0000-0000-000000000000}"/>
          </ac:spMkLst>
        </pc:spChg>
        <pc:picChg chg="mod">
          <ac:chgData name="R Stevenson" userId="S::stevensonr@ripongrammar.com::fbb40486-4319-4671-859a-16ad6f2f7d3f" providerId="AD" clId="Web-{A0D74A1F-63A5-9597-AD39-20021943CD56}" dt="2020-05-11T10:42:51.794" v="25" actId="1076"/>
          <ac:picMkLst>
            <pc:docMk/>
            <pc:sldMk cId="3566558429" sldId="259"/>
            <ac:picMk id="1028" creationId="{00000000-0000-0000-0000-000000000000}"/>
          </ac:picMkLst>
        </pc:picChg>
      </pc:sldChg>
      <pc:sldChg chg="addSp modSp">
        <pc:chgData name="R Stevenson" userId="S::stevensonr@ripongrammar.com::fbb40486-4319-4671-859a-16ad6f2f7d3f" providerId="AD" clId="Web-{A0D74A1F-63A5-9597-AD39-20021943CD56}" dt="2020-05-11T10:53:55.078" v="279"/>
        <pc:sldMkLst>
          <pc:docMk/>
          <pc:sldMk cId="1584314651" sldId="260"/>
        </pc:sldMkLst>
        <pc:spChg chg="mod">
          <ac:chgData name="R Stevenson" userId="S::stevensonr@ripongrammar.com::fbb40486-4319-4671-859a-16ad6f2f7d3f" providerId="AD" clId="Web-{A0D74A1F-63A5-9597-AD39-20021943CD56}" dt="2020-05-11T10:44:35.982" v="241" actId="1076"/>
          <ac:spMkLst>
            <pc:docMk/>
            <pc:sldMk cId="1584314651" sldId="260"/>
            <ac:spMk id="2" creationId="{3526DA52-3B4C-4CF9-896B-956C12D2E02F}"/>
          </ac:spMkLst>
        </pc:spChg>
        <pc:spChg chg="add mod">
          <ac:chgData name="R Stevenson" userId="S::stevensonr@ripongrammar.com::fbb40486-4319-4671-859a-16ad6f2f7d3f" providerId="AD" clId="Web-{A0D74A1F-63A5-9597-AD39-20021943CD56}" dt="2020-05-11T10:45:22.514" v="274" actId="1076"/>
          <ac:spMkLst>
            <pc:docMk/>
            <pc:sldMk cId="1584314651" sldId="260"/>
            <ac:spMk id="3" creationId="{056866C7-CBC6-4467-8F12-83B7D36CF240}"/>
          </ac:spMkLst>
        </pc:spChg>
        <pc:spChg chg="add mod">
          <ac:chgData name="R Stevenson" userId="S::stevensonr@ripongrammar.com::fbb40486-4319-4671-859a-16ad6f2f7d3f" providerId="AD" clId="Web-{A0D74A1F-63A5-9597-AD39-20021943CD56}" dt="2020-05-11T10:53:55.078" v="279"/>
          <ac:spMkLst>
            <pc:docMk/>
            <pc:sldMk cId="1584314651" sldId="260"/>
            <ac:spMk id="5" creationId="{C1442345-4F8A-42A6-82FD-2BDE64F78CFC}"/>
          </ac:spMkLst>
        </pc:spChg>
        <pc:graphicFrameChg chg="mod modGraphic">
          <ac:chgData name="R Stevenson" userId="S::stevensonr@ripongrammar.com::fbb40486-4319-4671-859a-16ad6f2f7d3f" providerId="AD" clId="Web-{A0D74A1F-63A5-9597-AD39-20021943CD56}" dt="2020-05-11T10:44:04.638" v="233"/>
          <ac:graphicFrameMkLst>
            <pc:docMk/>
            <pc:sldMk cId="1584314651" sldId="260"/>
            <ac:graphicFrameMk id="4" creationId="{00000000-0000-0000-0000-000000000000}"/>
          </ac:graphicFrameMkLst>
        </pc:graphicFrameChg>
      </pc:sldChg>
      <pc:sldChg chg="modSp">
        <pc:chgData name="R Stevenson" userId="S::stevensonr@ripongrammar.com::fbb40486-4319-4671-859a-16ad6f2f7d3f" providerId="AD" clId="Web-{A0D74A1F-63A5-9597-AD39-20021943CD56}" dt="2020-05-11T10:42:27.185" v="21" actId="20577"/>
        <pc:sldMkLst>
          <pc:docMk/>
          <pc:sldMk cId="353140991" sldId="261"/>
        </pc:sldMkLst>
        <pc:spChg chg="mod">
          <ac:chgData name="R Stevenson" userId="S::stevensonr@ripongrammar.com::fbb40486-4319-4671-859a-16ad6f2f7d3f" providerId="AD" clId="Web-{A0D74A1F-63A5-9597-AD39-20021943CD56}" dt="2020-05-11T10:42:27.185" v="21" actId="20577"/>
          <ac:spMkLst>
            <pc:docMk/>
            <pc:sldMk cId="353140991" sldId="261"/>
            <ac:spMk id="3" creationId="{00000000-0000-0000-0000-000000000000}"/>
          </ac:spMkLst>
        </pc:spChg>
      </pc:sldChg>
    </pc:docChg>
  </pc:docChgLst>
  <pc:docChgLst>
    <pc:chgData name="D Rudland" userId="S::rudlandd@ripongrammar.com::d2ea3c5b-b672-48c2-90b6-09cc9d4e4a77" providerId="AD" clId="Web-{F51DEFFB-746F-2B81-EA7D-BCA8FFA1D63A}"/>
    <pc:docChg chg="addSld modSld">
      <pc:chgData name="D Rudland" userId="S::rudlandd@ripongrammar.com::d2ea3c5b-b672-48c2-90b6-09cc9d4e4a77" providerId="AD" clId="Web-{F51DEFFB-746F-2B81-EA7D-BCA8FFA1D63A}" dt="2020-05-11T12:22:17.859" v="422" actId="20577"/>
      <pc:docMkLst>
        <pc:docMk/>
      </pc:docMkLst>
      <pc:sldChg chg="modSp">
        <pc:chgData name="D Rudland" userId="S::rudlandd@ripongrammar.com::d2ea3c5b-b672-48c2-90b6-09cc9d4e4a77" providerId="AD" clId="Web-{F51DEFFB-746F-2B81-EA7D-BCA8FFA1D63A}" dt="2020-05-11T12:22:15.719" v="420" actId="20577"/>
        <pc:sldMkLst>
          <pc:docMk/>
          <pc:sldMk cId="3558519637" sldId="264"/>
        </pc:sldMkLst>
        <pc:spChg chg="mod">
          <ac:chgData name="D Rudland" userId="S::rudlandd@ripongrammar.com::d2ea3c5b-b672-48c2-90b6-09cc9d4e4a77" providerId="AD" clId="Web-{F51DEFFB-746F-2B81-EA7D-BCA8FFA1D63A}" dt="2020-05-11T12:22:15.719" v="420" actId="20577"/>
          <ac:spMkLst>
            <pc:docMk/>
            <pc:sldMk cId="3558519637" sldId="264"/>
            <ac:spMk id="4" creationId="{E965AACF-41BB-4142-B519-797EA03B0807}"/>
          </ac:spMkLst>
        </pc:spChg>
      </pc:sldChg>
      <pc:sldChg chg="modSp new">
        <pc:chgData name="D Rudland" userId="S::rudlandd@ripongrammar.com::d2ea3c5b-b672-48c2-90b6-09cc9d4e4a77" providerId="AD" clId="Web-{F51DEFFB-746F-2B81-EA7D-BCA8FFA1D63A}" dt="2020-05-11T12:17:22.379" v="153" actId="14100"/>
        <pc:sldMkLst>
          <pc:docMk/>
          <pc:sldMk cId="541056921" sldId="265"/>
        </pc:sldMkLst>
        <pc:spChg chg="mod">
          <ac:chgData name="D Rudland" userId="S::rudlandd@ripongrammar.com::d2ea3c5b-b672-48c2-90b6-09cc9d4e4a77" providerId="AD" clId="Web-{F51DEFFB-746F-2B81-EA7D-BCA8FFA1D63A}" dt="2020-05-11T12:17:03.973" v="149" actId="20577"/>
          <ac:spMkLst>
            <pc:docMk/>
            <pc:sldMk cId="541056921" sldId="265"/>
            <ac:spMk id="2" creationId="{1CE083DE-7EE0-4FBA-A7C8-8FBF5717FBE7}"/>
          </ac:spMkLst>
        </pc:spChg>
        <pc:spChg chg="mod">
          <ac:chgData name="D Rudland" userId="S::rudlandd@ripongrammar.com::d2ea3c5b-b672-48c2-90b6-09cc9d4e4a77" providerId="AD" clId="Web-{F51DEFFB-746F-2B81-EA7D-BCA8FFA1D63A}" dt="2020-05-11T12:17:22.379" v="153" actId="14100"/>
          <ac:spMkLst>
            <pc:docMk/>
            <pc:sldMk cId="541056921" sldId="265"/>
            <ac:spMk id="3" creationId="{CDEA50E2-0C48-4983-BF74-E925D09AACDA}"/>
          </ac:spMkLst>
        </pc:spChg>
      </pc:sldChg>
    </pc:docChg>
  </pc:docChgLst>
  <pc:docChgLst>
    <pc:chgData name="Rebecca Stevenson" userId="fbb40486-4319-4671-859a-16ad6f2f7d3f" providerId="ADAL" clId="{09CBD2F0-9621-4B25-8A2A-4A295BF5E30B}"/>
    <pc:docChg chg="custSel addSld modSld modMainMaster">
      <pc:chgData name="Rebecca Stevenson" userId="fbb40486-4319-4671-859a-16ad6f2f7d3f" providerId="ADAL" clId="{09CBD2F0-9621-4B25-8A2A-4A295BF5E30B}" dt="2020-05-11T11:41:56.619" v="948" actId="207"/>
      <pc:docMkLst>
        <pc:docMk/>
      </pc:docMkLst>
      <pc:sldChg chg="delSp modSp mod">
        <pc:chgData name="Rebecca Stevenson" userId="fbb40486-4319-4671-859a-16ad6f2f7d3f" providerId="ADAL" clId="{09CBD2F0-9621-4B25-8A2A-4A295BF5E30B}" dt="2020-05-11T11:41:56.619" v="948" actId="207"/>
        <pc:sldMkLst>
          <pc:docMk/>
          <pc:sldMk cId="602740658" sldId="256"/>
        </pc:sldMkLst>
        <pc:spChg chg="mod">
          <ac:chgData name="Rebecca Stevenson" userId="fbb40486-4319-4671-859a-16ad6f2f7d3f" providerId="ADAL" clId="{09CBD2F0-9621-4B25-8A2A-4A295BF5E30B}" dt="2020-05-11T11:08:11.349" v="22" actId="207"/>
          <ac:spMkLst>
            <pc:docMk/>
            <pc:sldMk cId="602740658" sldId="256"/>
            <ac:spMk id="2" creationId="{00000000-0000-0000-0000-000000000000}"/>
          </ac:spMkLst>
        </pc:spChg>
        <pc:spChg chg="mod">
          <ac:chgData name="Rebecca Stevenson" userId="fbb40486-4319-4671-859a-16ad6f2f7d3f" providerId="ADAL" clId="{09CBD2F0-9621-4B25-8A2A-4A295BF5E30B}" dt="2020-05-11T11:41:56.619" v="948" actId="207"/>
          <ac:spMkLst>
            <pc:docMk/>
            <pc:sldMk cId="602740658" sldId="256"/>
            <ac:spMk id="3" creationId="{00000000-0000-0000-0000-000000000000}"/>
          </ac:spMkLst>
        </pc:spChg>
        <pc:picChg chg="del mod">
          <ac:chgData name="Rebecca Stevenson" userId="fbb40486-4319-4671-859a-16ad6f2f7d3f" providerId="ADAL" clId="{09CBD2F0-9621-4B25-8A2A-4A295BF5E30B}" dt="2020-05-11T11:08:21.379" v="24" actId="478"/>
          <ac:picMkLst>
            <pc:docMk/>
            <pc:sldMk cId="602740658" sldId="256"/>
            <ac:picMk id="4" creationId="{5E768BC8-97CB-4F55-8FFC-4BB9731FAFCB}"/>
          </ac:picMkLst>
        </pc:picChg>
      </pc:sldChg>
      <pc:sldChg chg="delSp modSp mod">
        <pc:chgData name="Rebecca Stevenson" userId="fbb40486-4319-4671-859a-16ad6f2f7d3f" providerId="ADAL" clId="{09CBD2F0-9621-4B25-8A2A-4A295BF5E30B}" dt="2020-05-11T11:09:51.229" v="37" actId="732"/>
        <pc:sldMkLst>
          <pc:docMk/>
          <pc:sldMk cId="2090003779" sldId="257"/>
        </pc:sldMkLst>
        <pc:spChg chg="del">
          <ac:chgData name="Rebecca Stevenson" userId="fbb40486-4319-4671-859a-16ad6f2f7d3f" providerId="ADAL" clId="{09CBD2F0-9621-4B25-8A2A-4A295BF5E30B}" dt="2020-05-11T11:09:13.159" v="33" actId="478"/>
          <ac:spMkLst>
            <pc:docMk/>
            <pc:sldMk cId="2090003779" sldId="257"/>
            <ac:spMk id="2" creationId="{00000000-0000-0000-0000-000000000000}"/>
          </ac:spMkLst>
        </pc:spChg>
        <pc:picChg chg="mod">
          <ac:chgData name="Rebecca Stevenson" userId="fbb40486-4319-4671-859a-16ad6f2f7d3f" providerId="ADAL" clId="{09CBD2F0-9621-4B25-8A2A-4A295BF5E30B}" dt="2020-05-11T11:09:10.930" v="32" actId="1076"/>
          <ac:picMkLst>
            <pc:docMk/>
            <pc:sldMk cId="2090003779" sldId="257"/>
            <ac:picMk id="1026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09:45.134" v="36" actId="732"/>
          <ac:picMkLst>
            <pc:docMk/>
            <pc:sldMk cId="2090003779" sldId="257"/>
            <ac:picMk id="1028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09:51.229" v="37" actId="732"/>
          <ac:picMkLst>
            <pc:docMk/>
            <pc:sldMk cId="2090003779" sldId="257"/>
            <ac:picMk id="1030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09:00.939" v="30" actId="1076"/>
          <ac:picMkLst>
            <pc:docMk/>
            <pc:sldMk cId="2090003779" sldId="257"/>
            <ac:picMk id="1032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09:21.829" v="34" actId="732"/>
          <ac:picMkLst>
            <pc:docMk/>
            <pc:sldMk cId="2090003779" sldId="257"/>
            <ac:picMk id="1034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09:34.729" v="35" actId="14100"/>
          <ac:picMkLst>
            <pc:docMk/>
            <pc:sldMk cId="2090003779" sldId="257"/>
            <ac:picMk id="1036" creationId="{00000000-0000-0000-0000-000000000000}"/>
          </ac:picMkLst>
        </pc:picChg>
      </pc:sldChg>
      <pc:sldChg chg="modSp">
        <pc:chgData name="Rebecca Stevenson" userId="fbb40486-4319-4671-859a-16ad6f2f7d3f" providerId="ADAL" clId="{09CBD2F0-9621-4B25-8A2A-4A295BF5E30B}" dt="2020-05-11T11:11:05.274" v="56" actId="1076"/>
        <pc:sldMkLst>
          <pc:docMk/>
          <pc:sldMk cId="3566558429" sldId="259"/>
        </pc:sldMkLst>
        <pc:picChg chg="mod">
          <ac:chgData name="Rebecca Stevenson" userId="fbb40486-4319-4671-859a-16ad6f2f7d3f" providerId="ADAL" clId="{09CBD2F0-9621-4B25-8A2A-4A295BF5E30B}" dt="2020-05-11T11:10:37.449" v="50" actId="1076"/>
          <ac:picMkLst>
            <pc:docMk/>
            <pc:sldMk cId="3566558429" sldId="259"/>
            <ac:picMk id="3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11.659" v="39" actId="1076"/>
          <ac:picMkLst>
            <pc:docMk/>
            <pc:sldMk cId="3566558429" sldId="259"/>
            <ac:picMk id="1026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1:00.945" v="55" actId="1076"/>
          <ac:picMkLst>
            <pc:docMk/>
            <pc:sldMk cId="3566558429" sldId="259"/>
            <ac:picMk id="1028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1:05.274" v="56" actId="1076"/>
          <ac:picMkLst>
            <pc:docMk/>
            <pc:sldMk cId="3566558429" sldId="259"/>
            <ac:picMk id="1030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45.206" v="52" actId="1076"/>
          <ac:picMkLst>
            <pc:docMk/>
            <pc:sldMk cId="3566558429" sldId="259"/>
            <ac:picMk id="1032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21.459" v="44" actId="1076"/>
          <ac:picMkLst>
            <pc:docMk/>
            <pc:sldMk cId="3566558429" sldId="259"/>
            <ac:picMk id="1034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35.454" v="49" actId="1076"/>
          <ac:picMkLst>
            <pc:docMk/>
            <pc:sldMk cId="3566558429" sldId="259"/>
            <ac:picMk id="1036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17.069" v="42" actId="1076"/>
          <ac:picMkLst>
            <pc:docMk/>
            <pc:sldMk cId="3566558429" sldId="259"/>
            <ac:picMk id="1038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24.799" v="45" actId="1076"/>
          <ac:picMkLst>
            <pc:docMk/>
            <pc:sldMk cId="3566558429" sldId="259"/>
            <ac:picMk id="1040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32.149" v="48" actId="1076"/>
          <ac:picMkLst>
            <pc:docMk/>
            <pc:sldMk cId="3566558429" sldId="259"/>
            <ac:picMk id="1044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30.379" v="47" actId="688"/>
          <ac:picMkLst>
            <pc:docMk/>
            <pc:sldMk cId="3566558429" sldId="259"/>
            <ac:picMk id="1046" creationId="{00000000-0000-0000-0000-000000000000}"/>
          </ac:picMkLst>
        </pc:picChg>
        <pc:picChg chg="mod">
          <ac:chgData name="Rebecca Stevenson" userId="fbb40486-4319-4671-859a-16ad6f2f7d3f" providerId="ADAL" clId="{09CBD2F0-9621-4B25-8A2A-4A295BF5E30B}" dt="2020-05-11T11:10:43.379" v="51" actId="1076"/>
          <ac:picMkLst>
            <pc:docMk/>
            <pc:sldMk cId="3566558429" sldId="259"/>
            <ac:picMk id="1048" creationId="{00000000-0000-0000-0000-000000000000}"/>
          </ac:picMkLst>
        </pc:picChg>
      </pc:sldChg>
      <pc:sldChg chg="modSp mod">
        <pc:chgData name="Rebecca Stevenson" userId="fbb40486-4319-4671-859a-16ad6f2f7d3f" providerId="ADAL" clId="{09CBD2F0-9621-4B25-8A2A-4A295BF5E30B}" dt="2020-05-11T11:14:23.079" v="129"/>
        <pc:sldMkLst>
          <pc:docMk/>
          <pc:sldMk cId="1584314651" sldId="260"/>
        </pc:sldMkLst>
        <pc:spChg chg="mod">
          <ac:chgData name="Rebecca Stevenson" userId="fbb40486-4319-4671-859a-16ad6f2f7d3f" providerId="ADAL" clId="{09CBD2F0-9621-4B25-8A2A-4A295BF5E30B}" dt="2020-05-11T11:13:21.699" v="122" actId="403"/>
          <ac:spMkLst>
            <pc:docMk/>
            <pc:sldMk cId="1584314651" sldId="260"/>
            <ac:spMk id="2" creationId="{3526DA52-3B4C-4CF9-896B-956C12D2E02F}"/>
          </ac:spMkLst>
        </pc:spChg>
        <pc:spChg chg="mod">
          <ac:chgData name="Rebecca Stevenson" userId="fbb40486-4319-4671-859a-16ad6f2f7d3f" providerId="ADAL" clId="{09CBD2F0-9621-4B25-8A2A-4A295BF5E30B}" dt="2020-05-11T11:13:54.219" v="127" actId="1076"/>
          <ac:spMkLst>
            <pc:docMk/>
            <pc:sldMk cId="1584314651" sldId="260"/>
            <ac:spMk id="3" creationId="{056866C7-CBC6-4467-8F12-83B7D36CF240}"/>
          </ac:spMkLst>
        </pc:spChg>
        <pc:spChg chg="mod">
          <ac:chgData name="Rebecca Stevenson" userId="fbb40486-4319-4671-859a-16ad6f2f7d3f" providerId="ADAL" clId="{09CBD2F0-9621-4B25-8A2A-4A295BF5E30B}" dt="2020-05-11T11:13:50.619" v="126" actId="14100"/>
          <ac:spMkLst>
            <pc:docMk/>
            <pc:sldMk cId="1584314651" sldId="260"/>
            <ac:spMk id="5" creationId="{C1442345-4F8A-42A6-82FD-2BDE64F78CFC}"/>
          </ac:spMkLst>
        </pc:spChg>
        <pc:graphicFrameChg chg="mod modGraphic">
          <ac:chgData name="Rebecca Stevenson" userId="fbb40486-4319-4671-859a-16ad6f2f7d3f" providerId="ADAL" clId="{09CBD2F0-9621-4B25-8A2A-4A295BF5E30B}" dt="2020-05-11T11:14:23.079" v="129"/>
          <ac:graphicFrameMkLst>
            <pc:docMk/>
            <pc:sldMk cId="1584314651" sldId="260"/>
            <ac:graphicFrameMk id="4" creationId="{00000000-0000-0000-0000-000000000000}"/>
          </ac:graphicFrameMkLst>
        </pc:graphicFrameChg>
      </pc:sldChg>
      <pc:sldChg chg="addSp modSp mod modAnim">
        <pc:chgData name="Rebecca Stevenson" userId="fbb40486-4319-4671-859a-16ad6f2f7d3f" providerId="ADAL" clId="{09CBD2F0-9621-4B25-8A2A-4A295BF5E30B}" dt="2020-05-11T11:35:07.709" v="587" actId="1076"/>
        <pc:sldMkLst>
          <pc:docMk/>
          <pc:sldMk cId="353140991" sldId="261"/>
        </pc:sldMkLst>
        <pc:spChg chg="mod">
          <ac:chgData name="Rebecca Stevenson" userId="fbb40486-4319-4671-859a-16ad6f2f7d3f" providerId="ADAL" clId="{09CBD2F0-9621-4B25-8A2A-4A295BF5E30B}" dt="2020-05-11T11:35:07.709" v="587" actId="1076"/>
          <ac:spMkLst>
            <pc:docMk/>
            <pc:sldMk cId="353140991" sldId="261"/>
            <ac:spMk id="3" creationId="{00000000-0000-0000-0000-000000000000}"/>
          </ac:spMkLst>
        </pc:spChg>
        <pc:picChg chg="add mod">
          <ac:chgData name="Rebecca Stevenson" userId="fbb40486-4319-4671-859a-16ad6f2f7d3f" providerId="ADAL" clId="{09CBD2F0-9621-4B25-8A2A-4A295BF5E30B}" dt="2020-05-11T11:34:48.900" v="584" actId="14100"/>
          <ac:picMkLst>
            <pc:docMk/>
            <pc:sldMk cId="353140991" sldId="261"/>
            <ac:picMk id="2" creationId="{E8887AC7-7691-4ADB-8943-B887FD0E5E64}"/>
          </ac:picMkLst>
        </pc:picChg>
        <pc:picChg chg="add mod">
          <ac:chgData name="Rebecca Stevenson" userId="fbb40486-4319-4671-859a-16ad6f2f7d3f" providerId="ADAL" clId="{09CBD2F0-9621-4B25-8A2A-4A295BF5E30B}" dt="2020-05-11T11:34:51.894" v="585" actId="1076"/>
          <ac:picMkLst>
            <pc:docMk/>
            <pc:sldMk cId="353140991" sldId="261"/>
            <ac:picMk id="4" creationId="{39904F22-5B8C-401A-A21F-92281E0C3F39}"/>
          </ac:picMkLst>
        </pc:picChg>
        <pc:picChg chg="add mod">
          <ac:chgData name="Rebecca Stevenson" userId="fbb40486-4319-4671-859a-16ad6f2f7d3f" providerId="ADAL" clId="{09CBD2F0-9621-4B25-8A2A-4A295BF5E30B}" dt="2020-05-11T11:34:40.419" v="582" actId="14100"/>
          <ac:picMkLst>
            <pc:docMk/>
            <pc:sldMk cId="353140991" sldId="261"/>
            <ac:picMk id="5" creationId="{88655E06-8888-4BBB-BEC5-FAF15EEBBD08}"/>
          </ac:picMkLst>
        </pc:picChg>
      </pc:sldChg>
      <pc:sldChg chg="addSp delSp modSp mod">
        <pc:chgData name="Rebecca Stevenson" userId="fbb40486-4319-4671-859a-16ad6f2f7d3f" providerId="ADAL" clId="{09CBD2F0-9621-4B25-8A2A-4A295BF5E30B}" dt="2020-05-11T11:22:12.109" v="223" actId="6549"/>
        <pc:sldMkLst>
          <pc:docMk/>
          <pc:sldMk cId="2775396554" sldId="262"/>
        </pc:sldMkLst>
        <pc:spChg chg="mod">
          <ac:chgData name="Rebecca Stevenson" userId="fbb40486-4319-4671-859a-16ad6f2f7d3f" providerId="ADAL" clId="{09CBD2F0-9621-4B25-8A2A-4A295BF5E30B}" dt="2020-05-11T11:14:50.864" v="133" actId="1076"/>
          <ac:spMkLst>
            <pc:docMk/>
            <pc:sldMk cId="2775396554" sldId="262"/>
            <ac:spMk id="2" creationId="{589220AA-7A06-4F36-9D3B-85CE8484B505}"/>
          </ac:spMkLst>
        </pc:spChg>
        <pc:spChg chg="mod">
          <ac:chgData name="Rebecca Stevenson" userId="fbb40486-4319-4671-859a-16ad6f2f7d3f" providerId="ADAL" clId="{09CBD2F0-9621-4B25-8A2A-4A295BF5E30B}" dt="2020-05-11T11:21:53.909" v="181" actId="1076"/>
          <ac:spMkLst>
            <pc:docMk/>
            <pc:sldMk cId="2775396554" sldId="262"/>
            <ac:spMk id="3" creationId="{3FBAE965-AED3-42B7-91D3-42A1AF4EA1A1}"/>
          </ac:spMkLst>
        </pc:spChg>
        <pc:spChg chg="add del mod">
          <ac:chgData name="Rebecca Stevenson" userId="fbb40486-4319-4671-859a-16ad6f2f7d3f" providerId="ADAL" clId="{09CBD2F0-9621-4B25-8A2A-4A295BF5E30B}" dt="2020-05-11T11:19:44.239" v="163" actId="478"/>
          <ac:spMkLst>
            <pc:docMk/>
            <pc:sldMk cId="2775396554" sldId="262"/>
            <ac:spMk id="4" creationId="{8ACE0860-462A-4239-BA64-1EC9246048FA}"/>
          </ac:spMkLst>
        </pc:spChg>
        <pc:spChg chg="add mod">
          <ac:chgData name="Rebecca Stevenson" userId="fbb40486-4319-4671-859a-16ad6f2f7d3f" providerId="ADAL" clId="{09CBD2F0-9621-4B25-8A2A-4A295BF5E30B}" dt="2020-05-11T11:20:24.489" v="171" actId="207"/>
          <ac:spMkLst>
            <pc:docMk/>
            <pc:sldMk cId="2775396554" sldId="262"/>
            <ac:spMk id="5" creationId="{A278E259-F60E-4A1F-874F-0F319828E3B1}"/>
          </ac:spMkLst>
        </pc:spChg>
        <pc:spChg chg="add mod">
          <ac:chgData name="Rebecca Stevenson" userId="fbb40486-4319-4671-859a-16ad6f2f7d3f" providerId="ADAL" clId="{09CBD2F0-9621-4B25-8A2A-4A295BF5E30B}" dt="2020-05-11T11:22:12.109" v="223" actId="6549"/>
          <ac:spMkLst>
            <pc:docMk/>
            <pc:sldMk cId="2775396554" sldId="262"/>
            <ac:spMk id="6" creationId="{FBD12D97-D30D-4A45-831A-9F7C44179CC7}"/>
          </ac:spMkLst>
        </pc:spChg>
        <pc:spChg chg="add mod">
          <ac:chgData name="Rebecca Stevenson" userId="fbb40486-4319-4671-859a-16ad6f2f7d3f" providerId="ADAL" clId="{09CBD2F0-9621-4B25-8A2A-4A295BF5E30B}" dt="2020-05-11T11:21:32.749" v="178" actId="14100"/>
          <ac:spMkLst>
            <pc:docMk/>
            <pc:sldMk cId="2775396554" sldId="262"/>
            <ac:spMk id="7" creationId="{5FE0F1B9-B087-4D77-AF35-A6D9BDD3D158}"/>
          </ac:spMkLst>
        </pc:spChg>
      </pc:sldChg>
      <pc:sldChg chg="addSp delSp modSp mod">
        <pc:chgData name="Rebecca Stevenson" userId="fbb40486-4319-4671-859a-16ad6f2f7d3f" providerId="ADAL" clId="{09CBD2F0-9621-4B25-8A2A-4A295BF5E30B}" dt="2020-05-11T11:30:28.879" v="550" actId="20577"/>
        <pc:sldMkLst>
          <pc:docMk/>
          <pc:sldMk cId="1552195779" sldId="263"/>
        </pc:sldMkLst>
        <pc:spChg chg="add mod">
          <ac:chgData name="Rebecca Stevenson" userId="fbb40486-4319-4671-859a-16ad6f2f7d3f" providerId="ADAL" clId="{09CBD2F0-9621-4B25-8A2A-4A295BF5E30B}" dt="2020-05-11T11:28:03.949" v="435" actId="207"/>
          <ac:spMkLst>
            <pc:docMk/>
            <pc:sldMk cId="1552195779" sldId="263"/>
            <ac:spMk id="2" creationId="{7FF62848-508F-4FD7-9CFB-FD2C78AE96E6}"/>
          </ac:spMkLst>
        </pc:spChg>
        <pc:spChg chg="add mod">
          <ac:chgData name="Rebecca Stevenson" userId="fbb40486-4319-4671-859a-16ad6f2f7d3f" providerId="ADAL" clId="{09CBD2F0-9621-4B25-8A2A-4A295BF5E30B}" dt="2020-05-11T11:30:03.499" v="536" actId="1076"/>
          <ac:spMkLst>
            <pc:docMk/>
            <pc:sldMk cId="1552195779" sldId="263"/>
            <ac:spMk id="3" creationId="{9415C351-7AD4-4E6F-805D-87A73BE26397}"/>
          </ac:spMkLst>
        </pc:spChg>
        <pc:spChg chg="add mod">
          <ac:chgData name="Rebecca Stevenson" userId="fbb40486-4319-4671-859a-16ad6f2f7d3f" providerId="ADAL" clId="{09CBD2F0-9621-4B25-8A2A-4A295BF5E30B}" dt="2020-05-11T11:29:56.954" v="534" actId="14100"/>
          <ac:spMkLst>
            <pc:docMk/>
            <pc:sldMk cId="1552195779" sldId="263"/>
            <ac:spMk id="5" creationId="{7024D39E-622D-4D81-AE49-76C19F684581}"/>
          </ac:spMkLst>
        </pc:spChg>
        <pc:spChg chg="mod">
          <ac:chgData name="Rebecca Stevenson" userId="fbb40486-4319-4671-859a-16ad6f2f7d3f" providerId="ADAL" clId="{09CBD2F0-9621-4B25-8A2A-4A295BF5E30B}" dt="2020-05-11T11:30:28.879" v="550" actId="20577"/>
          <ac:spMkLst>
            <pc:docMk/>
            <pc:sldMk cId="1552195779" sldId="263"/>
            <ac:spMk id="10" creationId="{7F881590-482B-4675-A54F-CBB81F99B777}"/>
          </ac:spMkLst>
        </pc:spChg>
        <pc:picChg chg="mod">
          <ac:chgData name="Rebecca Stevenson" userId="fbb40486-4319-4671-859a-16ad6f2f7d3f" providerId="ADAL" clId="{09CBD2F0-9621-4B25-8A2A-4A295BF5E30B}" dt="2020-05-11T11:26:01.614" v="400" actId="14100"/>
          <ac:picMkLst>
            <pc:docMk/>
            <pc:sldMk cId="1552195779" sldId="263"/>
            <ac:picMk id="4" creationId="{BAA677B3-49A6-4763-B0CC-237C6D0B3865}"/>
          </ac:picMkLst>
        </pc:picChg>
        <pc:picChg chg="del mod">
          <ac:chgData name="Rebecca Stevenson" userId="fbb40486-4319-4671-859a-16ad6f2f7d3f" providerId="ADAL" clId="{09CBD2F0-9621-4B25-8A2A-4A295BF5E30B}" dt="2020-05-11T11:26:13.739" v="404" actId="478"/>
          <ac:picMkLst>
            <pc:docMk/>
            <pc:sldMk cId="1552195779" sldId="263"/>
            <ac:picMk id="6" creationId="{A2243F03-984B-463C-8EA8-9046586282F6}"/>
          </ac:picMkLst>
        </pc:picChg>
        <pc:picChg chg="mod modCrop">
          <ac:chgData name="Rebecca Stevenson" userId="fbb40486-4319-4671-859a-16ad6f2f7d3f" providerId="ADAL" clId="{09CBD2F0-9621-4B25-8A2A-4A295BF5E30B}" dt="2020-05-11T11:25:54.949" v="398" actId="14100"/>
          <ac:picMkLst>
            <pc:docMk/>
            <pc:sldMk cId="1552195779" sldId="263"/>
            <ac:picMk id="8" creationId="{A1289549-FF7D-4F81-B172-E66662CBF767}"/>
          </ac:picMkLst>
        </pc:picChg>
      </pc:sldChg>
      <pc:sldChg chg="addSp delSp modSp new mod">
        <pc:chgData name="Rebecca Stevenson" userId="fbb40486-4319-4671-859a-16ad6f2f7d3f" providerId="ADAL" clId="{09CBD2F0-9621-4B25-8A2A-4A295BF5E30B}" dt="2020-05-11T11:41:25.699" v="947" actId="20577"/>
        <pc:sldMkLst>
          <pc:docMk/>
          <pc:sldMk cId="3558519637" sldId="264"/>
        </pc:sldMkLst>
        <pc:spChg chg="mod">
          <ac:chgData name="Rebecca Stevenson" userId="fbb40486-4319-4671-859a-16ad6f2f7d3f" providerId="ADAL" clId="{09CBD2F0-9621-4B25-8A2A-4A295BF5E30B}" dt="2020-05-11T11:38:51.888" v="612" actId="207"/>
          <ac:spMkLst>
            <pc:docMk/>
            <pc:sldMk cId="3558519637" sldId="264"/>
            <ac:spMk id="2" creationId="{AC9F4FD8-BC84-4AC2-821E-727D8077B41B}"/>
          </ac:spMkLst>
        </pc:spChg>
        <pc:spChg chg="del mod">
          <ac:chgData name="Rebecca Stevenson" userId="fbb40486-4319-4671-859a-16ad6f2f7d3f" providerId="ADAL" clId="{09CBD2F0-9621-4B25-8A2A-4A295BF5E30B}" dt="2020-05-11T11:38:57.749" v="614" actId="478"/>
          <ac:spMkLst>
            <pc:docMk/>
            <pc:sldMk cId="3558519637" sldId="264"/>
            <ac:spMk id="3" creationId="{EE1E1666-8A61-4741-9739-E6C52C4DA286}"/>
          </ac:spMkLst>
        </pc:spChg>
        <pc:spChg chg="add mod">
          <ac:chgData name="Rebecca Stevenson" userId="fbb40486-4319-4671-859a-16ad6f2f7d3f" providerId="ADAL" clId="{09CBD2F0-9621-4B25-8A2A-4A295BF5E30B}" dt="2020-05-11T11:41:25.699" v="947" actId="20577"/>
          <ac:spMkLst>
            <pc:docMk/>
            <pc:sldMk cId="3558519637" sldId="264"/>
            <ac:spMk id="4" creationId="{E965AACF-41BB-4142-B519-797EA03B0807}"/>
          </ac:spMkLst>
        </pc:spChg>
      </pc:sldChg>
      <pc:sldMasterChg chg="addSp modSp mod">
        <pc:chgData name="Rebecca Stevenson" userId="fbb40486-4319-4671-859a-16ad6f2f7d3f" providerId="ADAL" clId="{09CBD2F0-9621-4B25-8A2A-4A295BF5E30B}" dt="2020-05-11T11:07:56.809" v="21" actId="208"/>
        <pc:sldMasterMkLst>
          <pc:docMk/>
          <pc:sldMasterMk cId="4161263489" sldId="2147483648"/>
        </pc:sldMasterMkLst>
        <pc:spChg chg="add mod">
          <ac:chgData name="Rebecca Stevenson" userId="fbb40486-4319-4671-859a-16ad6f2f7d3f" providerId="ADAL" clId="{09CBD2F0-9621-4B25-8A2A-4A295BF5E30B}" dt="2020-05-11T11:07:56.809" v="21" actId="208"/>
          <ac:spMkLst>
            <pc:docMk/>
            <pc:sldMasterMk cId="4161263489" sldId="2147483648"/>
            <ac:spMk id="8" creationId="{3EEDB7C0-3FF1-4D60-B870-AFFEDD6F6684}"/>
          </ac:spMkLst>
        </pc:spChg>
        <pc:spChg chg="add mod">
          <ac:chgData name="Rebecca Stevenson" userId="fbb40486-4319-4671-859a-16ad6f2f7d3f" providerId="ADAL" clId="{09CBD2F0-9621-4B25-8A2A-4A295BF5E30B}" dt="2020-05-11T11:07:08.629" v="15" actId="207"/>
          <ac:spMkLst>
            <pc:docMk/>
            <pc:sldMasterMk cId="4161263489" sldId="2147483648"/>
            <ac:spMk id="9" creationId="{1C05E091-D488-40DE-A3B0-55E40FADCA10}"/>
          </ac:spMkLst>
        </pc:spChg>
        <pc:picChg chg="add mod">
          <ac:chgData name="Rebecca Stevenson" userId="fbb40486-4319-4671-859a-16ad6f2f7d3f" providerId="ADAL" clId="{09CBD2F0-9621-4B25-8A2A-4A295BF5E30B}" dt="2020-05-11T11:06:13.385" v="10" actId="1076"/>
          <ac:picMkLst>
            <pc:docMk/>
            <pc:sldMasterMk cId="4161263489" sldId="2147483648"/>
            <ac:picMk id="7" creationId="{BE735043-629E-4496-8669-D7C23FA61E87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4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5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8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2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4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7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1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2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5793-20F2-4602-B4C2-610A22CAE8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E081-ED9D-48DE-B407-DA08FFA115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BE735043-629E-4496-8669-D7C23FA61E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27213" y="5515077"/>
            <a:ext cx="1709283" cy="122217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EEDB7C0-3FF1-4D60-B870-AFFEDD6F66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7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C05E091-D488-40DE-A3B0-55E40FADCA10}"/>
              </a:ext>
            </a:extLst>
          </p:cNvPr>
          <p:cNvSpPr/>
          <p:nvPr userDrawn="1"/>
        </p:nvSpPr>
        <p:spPr>
          <a:xfrm>
            <a:off x="107504" y="116632"/>
            <a:ext cx="8928992" cy="6650529"/>
          </a:xfrm>
          <a:prstGeom prst="frame">
            <a:avLst>
              <a:gd name="adj1" fmla="val 5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6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video" Target="https://www.youtube.com/embed/xrhNIU-BLZw?feature=oembed" TargetMode="External"/><Relationship Id="rId7" Type="http://schemas.openxmlformats.org/officeDocument/2006/relationships/hyperlink" Target="https://www.youtube.com/watch?v=xrhNIU-BLZw" TargetMode="External"/><Relationship Id="rId2" Type="http://schemas.openxmlformats.org/officeDocument/2006/relationships/video" Target="https://www.youtube.com/embed/WN6a0cSf78I?feature=oembed" TargetMode="External"/><Relationship Id="rId1" Type="http://schemas.openxmlformats.org/officeDocument/2006/relationships/video" Target="https://www.youtube.com/embed/rVtpOIk9bQI?feature=oembed" TargetMode="External"/><Relationship Id="rId6" Type="http://schemas.openxmlformats.org/officeDocument/2006/relationships/hyperlink" Target="https://www.youtube.com/watch?v=WN6a0cSf78I" TargetMode="External"/><Relationship Id="rId5" Type="http://schemas.openxmlformats.org/officeDocument/2006/relationships/hyperlink" Target="https://www.youtube.com/watch?v=rVtpOIk9bQI" TargetMode="Externa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5ense.co.uk/blog/10-principles-for-good-design/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google.co.uk/url?sa=i&amp;rct=j&amp;q=&amp;esrc=s&amp;source=images&amp;cd=&amp;ved=2ahUKEwjo1ablvoLcAhUMkRQKHR6XAYsQjRx6BAgBEAU&amp;url=https://buy.shareacoke.com/review/product/list/id/2/category/4366/?limit%3D10%26p%3D4&amp;psig=AOvVaw2ndBnjApcjz8tPyoLNXxzt&amp;ust=1530692158029165" TargetMode="External"/><Relationship Id="rId18" Type="http://schemas.microsoft.com/office/2007/relationships/hdphoto" Target="../media/hdphoto5.wdp"/><Relationship Id="rId26" Type="http://schemas.openxmlformats.org/officeDocument/2006/relationships/hyperlink" Target="https://www.google.co.uk/url?sa=i&amp;rct=j&amp;q=&amp;esrc=s&amp;source=images&amp;cd=&amp;ved=2ahUKEwin1r-iwILcAhWDvxQKHQhtDE0QjRx6BAgBEAU&amp;url=https://www.gumtree.com/p/kettles/brand-new-boxed-smeg-kettle/1301958303&amp;psig=AOvVaw2z-w_AWK-y9YPj1fousIlD&amp;ust=1530692492687642" TargetMode="External"/><Relationship Id="rId3" Type="http://schemas.openxmlformats.org/officeDocument/2006/relationships/image" Target="../media/image12.png"/><Relationship Id="rId21" Type="http://schemas.openxmlformats.org/officeDocument/2006/relationships/hyperlink" Target="https://www.google.co.uk/url?sa=i&amp;rct=j&amp;q=&amp;esrc=s&amp;source=images&amp;cd=&amp;cad=rja&amp;uact=8&amp;ved=2ahUKEwiMrZO0v4LcAhVH7RQKHRwOA84QjRx6BAgBEAU&amp;url=https://thebigfatnoodle.com/top-nosh/the-gherkins-4030-restaurant-and-bar/&amp;psig=AOvVaw0OWUQDOCzWCgM2WJPnnwSx&amp;ust=1530692299484621" TargetMode="External"/><Relationship Id="rId7" Type="http://schemas.openxmlformats.org/officeDocument/2006/relationships/hyperlink" Target="https://www.google.co.uk/url?sa=i&amp;rct=j&amp;q=&amp;esrc=s&amp;source=images&amp;cd=&amp;cad=rja&amp;uact=8&amp;ved=2ahUKEwjp6N6mvoLcAhXHaRQKHdMQBmEQjRx6BAgBEAU&amp;url=https://www.pinterest.com/pin/389279961511311391/&amp;psig=AOvVaw0kKr5Ks1Cw5IXNysL07ViT&amp;ust=1530687109560948" TargetMode="External"/><Relationship Id="rId12" Type="http://schemas.microsoft.com/office/2007/relationships/hdphoto" Target="../media/hdphoto3.wdp"/><Relationship Id="rId17" Type="http://schemas.openxmlformats.org/officeDocument/2006/relationships/image" Target="../media/image17.png"/><Relationship Id="rId25" Type="http://schemas.microsoft.com/office/2007/relationships/hdphoto" Target="../media/hdphoto6.wdp"/><Relationship Id="rId2" Type="http://schemas.openxmlformats.org/officeDocument/2006/relationships/hyperlink" Target="http://www.google.co.uk/url?sa=i&amp;rct=j&amp;q=&amp;esrc=s&amp;source=images&amp;cd=&amp;cad=rja&amp;uact=8&amp;ved=2ahUKEwiux6r-q4LcAhUD7RQKHcLWBeAQjRx6BAgBEAU&amp;url=http://www.abc.net.au/radionational/programs/archived/thelist/iconic-designs/6419032&amp;psig=AOvVaw0kKr5Ks1Cw5IXNysL07ViT&amp;ust=1530687109560948" TargetMode="External"/><Relationship Id="rId16" Type="http://schemas.openxmlformats.org/officeDocument/2006/relationships/hyperlink" Target="http://www.google.co.uk/url?sa=i&amp;rct=j&amp;q=&amp;esrc=s&amp;source=images&amp;cd=&amp;cad=rja&amp;uact=8&amp;ved=2ahUKEwiTrJGKv4LcAhXDwxQKHREoA2EQjRx6BAgBEAU&amp;url=http://vintageindustrialstyle.com/iconic-design-objects/&amp;psig=AOvVaw0r-l2mLgrJQziygnrvkdll&amp;ust=1530692231296663" TargetMode="External"/><Relationship Id="rId20" Type="http://schemas.openxmlformats.org/officeDocument/2006/relationships/image" Target="../media/image18.pn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5.png"/><Relationship Id="rId24" Type="http://schemas.openxmlformats.org/officeDocument/2006/relationships/image" Target="../media/image20.png"/><Relationship Id="rId5" Type="http://schemas.openxmlformats.org/officeDocument/2006/relationships/hyperlink" Target="http://www.google.co.uk/url?sa=i&amp;rct=j&amp;q=&amp;esrc=s&amp;source=images&amp;cd=&amp;cad=rja&amp;uact=8&amp;ved=2ahUKEwjA_c-YvoLcAhWLtBQKHQJUDqcQjRx6BAgBEAU&amp;url=http://www.designcontract.eu/news/10-iconic-furniture-designers-chairs-each-interior-designer-need-to-know/&amp;psig=AOvVaw0kKr5Ks1Cw5IXNysL07ViT&amp;ust=1530687109560948" TargetMode="External"/><Relationship Id="rId15" Type="http://schemas.microsoft.com/office/2007/relationships/hdphoto" Target="../media/hdphoto4.wdp"/><Relationship Id="rId23" Type="http://schemas.openxmlformats.org/officeDocument/2006/relationships/hyperlink" Target="https://www.google.co.uk/url?sa=i&amp;rct=j&amp;q=&amp;esrc=s&amp;source=images&amp;cd=&amp;cad=rja&amp;uact=8&amp;ved=2ahUKEwjahIfcv4LcAhVItBQKHRFvCnAQjRx6BAgBEAU&amp;url=https://www.ebay.co.uk/bhp/mini-cooper-model-car&amp;psig=AOvVaw0c2cG5jzJzRh7KbQ8RlE-i&amp;ust=1530692397158419" TargetMode="External"/><Relationship Id="rId28" Type="http://schemas.microsoft.com/office/2007/relationships/hdphoto" Target="../media/hdphoto7.wdp"/><Relationship Id="rId10" Type="http://schemas.openxmlformats.org/officeDocument/2006/relationships/hyperlink" Target="https://www.google.co.uk/url?sa=i&amp;rct=j&amp;q=&amp;esrc=s&amp;source=images&amp;cd=&amp;cad=rja&amp;uact=8&amp;ved=2ahUKEwiPnoC0voLcAhUGPBQKHVjPADYQjRx6BAgBEAU&amp;url=https://www.amara.com/luxpad/iconic-design-pieces/&amp;psig=AOvVaw0kKr5Ks1Cw5IXNysL07ViT&amp;ust=1530687109560948" TargetMode="External"/><Relationship Id="rId19" Type="http://schemas.openxmlformats.org/officeDocument/2006/relationships/hyperlink" Target="https://www.google.co.uk/url?sa=i&amp;rct=j&amp;q=&amp;esrc=s&amp;source=images&amp;cd=&amp;cad=rja&amp;uact=8&amp;ved=2ahUKEwi0uN2av4LcAhVK6xQKHcOIAIsQjRx6BAgBEAU&amp;url=https://www.cnn.com/2013/06/28/tech/best-design-100-years-zaccai/index.html&amp;psig=AOvVaw0r-l2mLgrJQziygnrvkdll&amp;ust=1530692231296663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6.png"/><Relationship Id="rId22" Type="http://schemas.openxmlformats.org/officeDocument/2006/relationships/image" Target="../media/image19.jpeg"/><Relationship Id="rId27" Type="http://schemas.openxmlformats.org/officeDocument/2006/relationships/image" Target="../media/image21.png"/><Relationship Id="rId30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aPwhWBj77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Good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In the eyes, and hands, and minds, of the beholder.</a:t>
            </a:r>
          </a:p>
        </p:txBody>
      </p:sp>
    </p:spTree>
    <p:extLst>
      <p:ext uri="{BB962C8B-B14F-4D97-AF65-F5344CB8AC3E}">
        <p14:creationId xmlns:p14="http://schemas.microsoft.com/office/powerpoint/2010/main" val="60274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791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2060"/>
                </a:solidFill>
                <a:cs typeface="Calibri"/>
              </a:rPr>
              <a:t>Watch these video clips. They start to set a standard for what we are trying to reach.</a:t>
            </a:r>
          </a:p>
          <a:p>
            <a:endParaRPr lang="en-GB" sz="200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2060"/>
                </a:solidFill>
              </a:rPr>
              <a:t>‘What if’ advert  </a:t>
            </a:r>
          </a:p>
          <a:p>
            <a:pPr marL="0" indent="0">
              <a:buNone/>
            </a:pPr>
            <a:r>
              <a:rPr lang="en-GB" sz="2000">
                <a:hlinkClick r:id="rId5"/>
              </a:rPr>
              <a:t>https://www.youtube.com/watch?v=rVtpOIk9bQI</a:t>
            </a:r>
            <a:endParaRPr lang="en-GB" sz="2000">
              <a:cs typeface="Calibri"/>
            </a:endParaRP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>
                <a:solidFill>
                  <a:srgbClr val="002060"/>
                </a:solidFill>
              </a:rPr>
              <a:t>‘Power of Dreams’ advert </a:t>
            </a:r>
          </a:p>
          <a:p>
            <a:pPr marL="0" indent="0">
              <a:buNone/>
            </a:pPr>
            <a:r>
              <a:rPr lang="en-GB" sz="2000">
                <a:hlinkClick r:id="rId6"/>
              </a:rPr>
              <a:t>https://www.youtube.com/watch?v=WN6a0cSf78I</a:t>
            </a:r>
            <a:endParaRPr lang="en-GB" sz="2000">
              <a:cs typeface="Calibri"/>
            </a:endParaRPr>
          </a:p>
          <a:p>
            <a:pPr marL="0" indent="0">
              <a:buNone/>
            </a:pPr>
            <a:endParaRPr lang="en-GB" sz="2000">
              <a:cs typeface="Calibri"/>
            </a:endParaRPr>
          </a:p>
          <a:p>
            <a:pPr marL="0" indent="0">
              <a:buNone/>
            </a:pPr>
            <a:r>
              <a:rPr lang="en-GB" sz="2000">
                <a:solidFill>
                  <a:srgbClr val="002060"/>
                </a:solidFill>
              </a:rPr>
              <a:t>Apple Philosophy of Design</a:t>
            </a:r>
          </a:p>
          <a:p>
            <a:pPr marL="0" indent="0">
              <a:buNone/>
            </a:pPr>
            <a:r>
              <a:rPr lang="en-GB" sz="2000">
                <a:hlinkClick r:id="rId7"/>
              </a:rPr>
              <a:t>https://www.youtube.com/watch?v=xrhNIU-BLZw</a:t>
            </a:r>
            <a:r>
              <a:rPr lang="en-GB" sz="2000">
                <a:hlinkClick r:id="" action="ppaction://noaction"/>
              </a:rPr>
              <a:t> </a:t>
            </a:r>
            <a:endParaRPr lang="en-GB" sz="2000">
              <a:cs typeface="Calibri"/>
            </a:endParaRPr>
          </a:p>
        </p:txBody>
      </p:sp>
      <p:pic>
        <p:nvPicPr>
          <p:cNvPr id="2" name="Online Media 1" title="honda what if">
            <a:hlinkClick r:id="" action="ppaction://media"/>
            <a:extLst>
              <a:ext uri="{FF2B5EF4-FFF2-40B4-BE49-F238E27FC236}">
                <a16:creationId xmlns:a16="http://schemas.microsoft.com/office/drawing/2014/main" id="{E8887AC7-7691-4ADB-8943-B887FD0E5E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97590" y="4928743"/>
            <a:ext cx="2328246" cy="1744916"/>
          </a:xfrm>
          <a:prstGeom prst="rect">
            <a:avLst/>
          </a:prstGeom>
        </p:spPr>
      </p:pic>
      <p:pic>
        <p:nvPicPr>
          <p:cNvPr id="4" name="Online Media 3" title="Honda - &quot;Impossible Dream&quot; Power of Dreams Advert Full">
            <a:hlinkClick r:id="" action="ppaction://media"/>
            <a:extLst>
              <a:ext uri="{FF2B5EF4-FFF2-40B4-BE49-F238E27FC236}">
                <a16:creationId xmlns:a16="http://schemas.microsoft.com/office/drawing/2014/main" id="{39904F22-5B8C-401A-A21F-92281E0C3F3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2634919" y="4936286"/>
            <a:ext cx="3102073" cy="1744916"/>
          </a:xfrm>
          <a:prstGeom prst="rect">
            <a:avLst/>
          </a:prstGeom>
        </p:spPr>
      </p:pic>
      <p:pic>
        <p:nvPicPr>
          <p:cNvPr id="5" name="Online Media 4" title="Apple's Design Philosophy">
            <a:hlinkClick r:id="" action="ppaction://media"/>
            <a:extLst>
              <a:ext uri="{FF2B5EF4-FFF2-40B4-BE49-F238E27FC236}">
                <a16:creationId xmlns:a16="http://schemas.microsoft.com/office/drawing/2014/main" id="{88655E06-8888-4BBB-BEC5-FAF15EEBBD0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5846075" y="4930627"/>
            <a:ext cx="3102073" cy="17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einvisibleagent.files.wordpress.com/2010/03/dieter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/>
          <a:stretch/>
        </p:blipFill>
        <p:spPr bwMode="auto">
          <a:xfrm>
            <a:off x="-26683" y="4509120"/>
            <a:ext cx="26013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lassicdriver.com/sites/default/files/styles/full_width_slider/public/article_images/dieter_rams_kamera_1.jpg?itok=N8d5nnz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/>
          <a:stretch/>
        </p:blipFill>
        <p:spPr bwMode="auto">
          <a:xfrm>
            <a:off x="-26682" y="2286115"/>
            <a:ext cx="27619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0 Principles for Good Desig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67" y="138483"/>
            <a:ext cx="428925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1.gstatic.com/images?q=tbn:ANd9GcTU-CAzakYDwc-XpRh7_THQvbqJSvI_wo3L0HNksRkb2qxsefeiUg:lifeedited.zippykid.netdna-cdn.com/wp-content/uploads/2013/06/apple-dieter-rams-compa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7126"/>
            <a:ext cx="209246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RsvPwY27nN22oxsvDflO421jX8em6sFpKnIr5FsuMA--UActlo:blog.soton.ac.uk/rcs/files/2014/11/17id76bz6p8ql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26" y="684890"/>
            <a:ext cx="2442548" cy="13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ssets.wallpaper.com/wallpaper/live/galleryimages/17050095/gallery/testuser5_sep2007_1989_AW_jc100907_g_IMaW9T_eUa4R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0"/>
          <a:stretch/>
        </p:blipFill>
        <p:spPr bwMode="auto">
          <a:xfrm>
            <a:off x="6705124" y="2687797"/>
            <a:ext cx="2259364" cy="1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1.gstatic.com/images?q=tbn:ANd9GcSUMCxEPyOqwTZIaPVXijmDYp4ufUjPlqhPGwcBY9U1S7K8rpYSMw:dbushell.com/images/blog/dieter-rams-calcula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24" y="4781854"/>
            <a:ext cx="2438876" cy="19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0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conic desig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89706">
                        <a14:backgroundMark x1="54118" y1="97357" x2="65000" y2="94273"/>
                        <a14:backgroundMark x1="34706" y1="97797" x2="25882" y2="9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" y="335852"/>
            <a:ext cx="2370860" cy="15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conic design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7068"/>
          <a:stretch/>
        </p:blipFill>
        <p:spPr bwMode="auto">
          <a:xfrm>
            <a:off x="3539042" y="278953"/>
            <a:ext cx="4995943" cy="23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conic desig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00" b="98000" l="16290" r="86452">
                        <a14:foregroundMark x1="38065" y1="40000" x2="47742" y2="64500"/>
                        <a14:foregroundMark x1="47742" y1="64500" x2="74677" y2="76500"/>
                        <a14:foregroundMark x1="46290" y1="55500" x2="58226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83" y="1127340"/>
            <a:ext cx="3073524" cy="19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conic design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85" y="-627480"/>
            <a:ext cx="3459650" cy="32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ke bottl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6" b="99316" l="29053" r="65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52" y="21923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conic desig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9" y="4386479"/>
            <a:ext cx="41198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iconic design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6" t="17006" r="31707" b="-3609"/>
          <a:stretch/>
        </p:blipFill>
        <p:spPr bwMode="auto">
          <a:xfrm>
            <a:off x="6254769" y="4739200"/>
            <a:ext cx="9361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gherkin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84" y="2792461"/>
            <a:ext cx="15998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mini car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989" b="91575" l="0" r="99526">
                        <a14:foregroundMark x1="36967" y1="17949" x2="65403" y2="15385"/>
                        <a14:foregroundMark x1="65403" y1="15385" x2="79621" y2="19780"/>
                        <a14:foregroundMark x1="81517" y1="19414" x2="85308" y2="28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01" y="3000098"/>
            <a:ext cx="2829806" cy="18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smeg brand">
            <a:hlinkClick r:id="rId26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1770" b="76955" l="50586" r="65039">
                        <a14:foregroundMark x1="55176" y1="61934" x2="59473" y2="60700"/>
                        <a14:foregroundMark x1="52637" y1="49588" x2="53418" y2="55144"/>
                        <a14:foregroundMark x1="60938" y1="49794" x2="62891" y2="50412"/>
                        <a14:foregroundMark x1="62891" y1="50412" x2="63867" y2="52881"/>
                        <a14:foregroundMark x1="63965" y1="53909" x2="63965" y2="61934"/>
                        <a14:foregroundMark x1="64355" y1="62140" x2="64355" y2="5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665" r="34733" b="17300"/>
          <a:stretch/>
        </p:blipFill>
        <p:spPr bwMode="auto">
          <a:xfrm>
            <a:off x="2045257" y="2377610"/>
            <a:ext cx="1489113" cy="19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he little black dres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06" y="4178927"/>
            <a:ext cx="1505370" cy="15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iconic design objects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4276760" cy="42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iconic design ob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conic design objects"/>
          <p:cNvSpPr>
            <a:spLocks noChangeAspect="1" noChangeArrowheads="1"/>
          </p:cNvSpPr>
          <p:nvPr/>
        </p:nvSpPr>
        <p:spPr bwMode="auto">
          <a:xfrm>
            <a:off x="-4946249" y="3560180"/>
            <a:ext cx="70065" cy="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4" y="5479931"/>
            <a:ext cx="1727540" cy="10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5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0511"/>
              </p:ext>
            </p:extLst>
          </p:nvPr>
        </p:nvGraphicFramePr>
        <p:xfrm>
          <a:off x="201626" y="1628800"/>
          <a:ext cx="8740748" cy="501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014">
                <a:tc>
                  <a:txBody>
                    <a:bodyPr/>
                    <a:lstStyle/>
                    <a:p>
                      <a:r>
                        <a:rPr lang="en-GB" sz="1400"/>
                        <a:t>Good Design is: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Product 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Product 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Product 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8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Innovative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066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Aesthetic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08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Durable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Environmental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445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Little as possible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08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Useful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7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Understood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Unobtrusive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225261"/>
                  </a:ext>
                </a:extLst>
              </a:tr>
              <a:tr h="397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Honest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938151"/>
                  </a:ext>
                </a:extLst>
              </a:tr>
              <a:tr h="3977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2060"/>
                          </a:solidFill>
                        </a:rPr>
                        <a:t>Thorough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04924"/>
                  </a:ext>
                </a:extLst>
              </a:tr>
              <a:tr h="3977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6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206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526DA52-3B4C-4CF9-896B-956C12D2E02F}"/>
              </a:ext>
            </a:extLst>
          </p:cNvPr>
          <p:cNvSpPr txBox="1"/>
          <p:nvPr/>
        </p:nvSpPr>
        <p:spPr>
          <a:xfrm>
            <a:off x="167346" y="218602"/>
            <a:ext cx="375265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solidFill>
                  <a:srgbClr val="002060"/>
                </a:solidFill>
              </a:rPr>
              <a:t>1) From the previous slide, choose which product is the best design and explain why in the space to the left.</a:t>
            </a:r>
          </a:p>
          <a:p>
            <a:endParaRPr lang="en-GB" sz="1050">
              <a:solidFill>
                <a:srgbClr val="002060"/>
              </a:solidFill>
            </a:endParaRPr>
          </a:p>
          <a:p>
            <a:r>
              <a:rPr lang="en-GB" sz="1050">
                <a:solidFill>
                  <a:srgbClr val="002060"/>
                </a:solidFill>
              </a:rPr>
              <a:t>2) Choose 3 'Iconic' products from the previous page</a:t>
            </a:r>
            <a:endParaRPr lang="en-GB" sz="1050">
              <a:solidFill>
                <a:srgbClr val="002060"/>
              </a:solidFill>
              <a:cs typeface="Calibri"/>
            </a:endParaRPr>
          </a:p>
          <a:p>
            <a:r>
              <a:rPr lang="en-GB" sz="1050">
                <a:solidFill>
                  <a:srgbClr val="002060"/>
                </a:solidFill>
                <a:cs typeface="Calibri"/>
              </a:rPr>
              <a:t>Rank each product 10 is best, 1 is worst</a:t>
            </a:r>
          </a:p>
          <a:p>
            <a:r>
              <a:rPr lang="en-GB" sz="1050">
                <a:solidFill>
                  <a:srgbClr val="002060"/>
                </a:solidFill>
                <a:cs typeface="Calibri"/>
              </a:rPr>
              <a:t>Write a brief comment about why it achieved that score.</a:t>
            </a:r>
          </a:p>
          <a:p>
            <a:r>
              <a:rPr lang="en-GB" sz="1050">
                <a:solidFill>
                  <a:srgbClr val="002060"/>
                </a:solidFill>
                <a:cs typeface="Calibri"/>
              </a:rPr>
              <a:t>Add up the rank scores – the highest score is the best design</a:t>
            </a:r>
          </a:p>
          <a:p>
            <a:r>
              <a:rPr lang="en-GB" sz="1050">
                <a:solidFill>
                  <a:srgbClr val="002060"/>
                </a:solidFill>
                <a:cs typeface="Calibri"/>
              </a:rPr>
              <a:t>Use the table provided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866C7-CBC6-4467-8F12-83B7D36CF240}"/>
              </a:ext>
            </a:extLst>
          </p:cNvPr>
          <p:cNvSpPr txBox="1"/>
          <p:nvPr/>
        </p:nvSpPr>
        <p:spPr>
          <a:xfrm>
            <a:off x="3851920" y="23256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002060"/>
                </a:solidFill>
                <a:cs typeface="Calibri"/>
              </a:rPr>
              <a:t>Product:</a:t>
            </a:r>
          </a:p>
          <a:p>
            <a:r>
              <a:rPr lang="en-US" sz="1200" b="1">
                <a:solidFill>
                  <a:srgbClr val="002060"/>
                </a:solidFill>
                <a:cs typeface="Calibri"/>
              </a:rPr>
              <a:t>Why?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42345-4F8A-42A6-82FD-2BDE64F78CFC}"/>
              </a:ext>
            </a:extLst>
          </p:cNvPr>
          <p:cNvSpPr/>
          <p:nvPr/>
        </p:nvSpPr>
        <p:spPr>
          <a:xfrm>
            <a:off x="3851920" y="218602"/>
            <a:ext cx="5040560" cy="1338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20AA-7A06-4F36-9D3B-85CE8484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3745"/>
            <a:ext cx="8229600" cy="664389"/>
          </a:xfrm>
        </p:spPr>
        <p:txBody>
          <a:bodyPr>
            <a:normAutofit fontScale="90000"/>
          </a:bodyPr>
          <a:lstStyle/>
          <a:p>
            <a:pPr algn="l"/>
            <a:r>
              <a:rPr lang="en-GB">
                <a:solidFill>
                  <a:srgbClr val="002060"/>
                </a:solidFill>
                <a:cs typeface="Calibri"/>
              </a:rPr>
              <a:t>What is Iconic Design?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E965-AED3-42B7-91D3-42A1AF4E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54389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rgbClr val="002060"/>
                </a:solidFill>
                <a:cs typeface="Calibri"/>
              </a:rPr>
              <a:t>Use these 13 guidelines for iconic design to choose a product that you think will become a future iconic design. </a:t>
            </a:r>
          </a:p>
          <a:p>
            <a:pPr lvl="1"/>
            <a:r>
              <a:rPr lang="en-GB" sz="1200">
                <a:solidFill>
                  <a:srgbClr val="002060"/>
                </a:solidFill>
                <a:cs typeface="Calibri"/>
              </a:rPr>
              <a:t>Remember that a product might not display all 13 guides. It may be especially strong in some and less so in others.</a:t>
            </a:r>
          </a:p>
          <a:p>
            <a:pPr lvl="1"/>
            <a:r>
              <a:rPr lang="en-GB" sz="1200">
                <a:solidFill>
                  <a:srgbClr val="002060"/>
                </a:solidFill>
                <a:cs typeface="Calibri"/>
              </a:rPr>
              <a:t>Your chosen product might be a new product that you think 'will' be emulated, 'will' have a place in history etc.</a:t>
            </a:r>
          </a:p>
          <a:p>
            <a:pPr lvl="1"/>
            <a:r>
              <a:rPr lang="en-GB" sz="1200">
                <a:solidFill>
                  <a:srgbClr val="002060"/>
                </a:solidFill>
                <a:cs typeface="Calibri"/>
              </a:rPr>
              <a:t>Remember that all products are related to their time and place in history. So your product 'must' have a significant place in todays history.</a:t>
            </a:r>
          </a:p>
          <a:p>
            <a:endParaRPr lang="en-GB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8E259-F60E-4A1F-874F-0F319828E3B1}"/>
              </a:ext>
            </a:extLst>
          </p:cNvPr>
          <p:cNvSpPr/>
          <p:nvPr/>
        </p:nvSpPr>
        <p:spPr>
          <a:xfrm>
            <a:off x="290285" y="908720"/>
            <a:ext cx="94147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1) A design that sets a bench mark for others to follow.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2) A ground breaking design, in terms of its technology or manufacturing techniques used during its production.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3) A design that improves on the past.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4) A design that sets new standards in terms of quality, functions/features or style.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5) A design that stands the test of time, remaining popular despite the passing of years.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6) A design that stays in the memory of those who see/use it.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7) A design that is often recognised immediately by consumers.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8) A design that inspires other designers. </a:t>
            </a:r>
            <a:endParaRPr lang="en-US" sz="1400" b="1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9) Sets a trend.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10) A design that is innovative.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11) A design that is aesthetically pleasing.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12) A design that is often emulated/copied by other designers.</a:t>
            </a:r>
            <a:b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r>
              <a:rPr lang="en-GB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13) A design that has its place in history, or even helps change history. </a:t>
            </a:r>
            <a:endParaRPr lang="en-US" sz="1400" b="1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12D97-D30D-4A45-831A-9F7C44179CC7}"/>
              </a:ext>
            </a:extLst>
          </p:cNvPr>
          <p:cNvSpPr txBox="1"/>
          <p:nvPr/>
        </p:nvSpPr>
        <p:spPr>
          <a:xfrm>
            <a:off x="290285" y="529415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2060"/>
                </a:solidFill>
                <a:cs typeface="Calibri"/>
              </a:rPr>
              <a:t>Product:</a:t>
            </a:r>
          </a:p>
          <a:p>
            <a:r>
              <a:rPr lang="en-US" sz="1400" b="1">
                <a:solidFill>
                  <a:srgbClr val="002060"/>
                </a:solidFill>
                <a:cs typeface="Calibri"/>
              </a:rPr>
              <a:t>Justification: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0F1B9-B087-4D77-AF35-A6D9BDD3D158}"/>
              </a:ext>
            </a:extLst>
          </p:cNvPr>
          <p:cNvSpPr/>
          <p:nvPr/>
        </p:nvSpPr>
        <p:spPr>
          <a:xfrm>
            <a:off x="290284" y="5280185"/>
            <a:ext cx="6946011" cy="1338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AA677B3-49A6-4763-B0CC-237C6D0B3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84" y="2178015"/>
            <a:ext cx="6016300" cy="4525422"/>
          </a:xfr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289549-FF7D-4F81-B172-E66662CBF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9" t="12577" r="7266" b="6758"/>
          <a:stretch/>
        </p:blipFill>
        <p:spPr>
          <a:xfrm>
            <a:off x="211884" y="241941"/>
            <a:ext cx="3352004" cy="191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881590-482B-4675-A54F-CBB81F99B777}"/>
              </a:ext>
            </a:extLst>
          </p:cNvPr>
          <p:cNvSpPr txBox="1"/>
          <p:nvPr/>
        </p:nvSpPr>
        <p:spPr>
          <a:xfrm>
            <a:off x="3563888" y="154563"/>
            <a:ext cx="281623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2060"/>
                </a:solidFill>
              </a:rPr>
              <a:t>Apple Case Study </a:t>
            </a:r>
            <a:endParaRPr lang="en-GB" sz="1200" b="1">
              <a:solidFill>
                <a:srgbClr val="002060"/>
              </a:solidFill>
            </a:endParaRPr>
          </a:p>
          <a:p>
            <a:r>
              <a:rPr lang="en-GB" sz="1200">
                <a:solidFill>
                  <a:srgbClr val="002060"/>
                </a:solidFill>
              </a:rPr>
              <a:t>Look at the product life cycle chart (left).</a:t>
            </a:r>
            <a:endParaRPr lang="en-US" sz="1200">
              <a:solidFill>
                <a:srgbClr val="002060"/>
              </a:solidFill>
              <a:cs typeface="Calibri"/>
            </a:endParaRPr>
          </a:p>
          <a:p>
            <a:r>
              <a:rPr lang="en-GB" sz="1200">
                <a:solidFill>
                  <a:srgbClr val="002060"/>
                </a:solidFill>
                <a:cs typeface="Calibri"/>
              </a:rPr>
              <a:t>Consider Apple’s range of products (</a:t>
            </a:r>
            <a:r>
              <a:rPr lang="en-GB" sz="1200" err="1">
                <a:solidFill>
                  <a:srgbClr val="002060"/>
                </a:solidFill>
                <a:cs typeface="Calibri"/>
              </a:rPr>
              <a:t>Ipod</a:t>
            </a:r>
            <a:r>
              <a:rPr lang="en-GB" sz="1200">
                <a:solidFill>
                  <a:srgbClr val="002060"/>
                </a:solidFill>
                <a:cs typeface="Calibri"/>
              </a:rPr>
              <a:t>, </a:t>
            </a:r>
            <a:r>
              <a:rPr lang="en-GB" sz="1200" err="1">
                <a:solidFill>
                  <a:srgbClr val="002060"/>
                </a:solidFill>
                <a:cs typeface="Calibri"/>
              </a:rPr>
              <a:t>Iphone</a:t>
            </a:r>
            <a:r>
              <a:rPr lang="en-GB" sz="1200">
                <a:solidFill>
                  <a:srgbClr val="002060"/>
                </a:solidFill>
                <a:cs typeface="Calibri"/>
              </a:rPr>
              <a:t> 3,4,…....11 etc, </a:t>
            </a:r>
            <a:r>
              <a:rPr lang="en-GB" sz="1200" err="1">
                <a:solidFill>
                  <a:srgbClr val="002060"/>
                </a:solidFill>
                <a:cs typeface="Calibri"/>
              </a:rPr>
              <a:t>Ipad</a:t>
            </a:r>
            <a:r>
              <a:rPr lang="en-GB" sz="1200">
                <a:solidFill>
                  <a:srgbClr val="002060"/>
                </a:solidFill>
                <a:cs typeface="Calibri"/>
              </a:rPr>
              <a:t>, watch etc)</a:t>
            </a:r>
          </a:p>
          <a:p>
            <a:r>
              <a:rPr lang="en-GB" sz="1200">
                <a:solidFill>
                  <a:srgbClr val="002060"/>
                </a:solidFill>
                <a:cs typeface="Calibri"/>
              </a:rPr>
              <a:t>1) Draw what you think the apple chat would look like at the moment – it doesn’t need to be drawn to scale. (If you can, upload an image in the space provided).</a:t>
            </a:r>
          </a:p>
          <a:p>
            <a:r>
              <a:rPr lang="en-GB" sz="1200">
                <a:solidFill>
                  <a:srgbClr val="002060"/>
                </a:solidFill>
                <a:cs typeface="Calibri"/>
              </a:rPr>
              <a:t>2) What do you suggest Apple needs to do 'now' and why?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F62848-508F-4FD7-9CFB-FD2C78AE96E6}"/>
              </a:ext>
            </a:extLst>
          </p:cNvPr>
          <p:cNvSpPr/>
          <p:nvPr/>
        </p:nvSpPr>
        <p:spPr>
          <a:xfrm>
            <a:off x="6380125" y="241941"/>
            <a:ext cx="2512355" cy="2178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Upload image here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5C351-7AD4-4E6F-805D-87A73BE26397}"/>
              </a:ext>
            </a:extLst>
          </p:cNvPr>
          <p:cNvSpPr txBox="1"/>
          <p:nvPr/>
        </p:nvSpPr>
        <p:spPr>
          <a:xfrm>
            <a:off x="6376079" y="2509316"/>
            <a:ext cx="2512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What should Apple do ‘now’ and why?</a:t>
            </a:r>
          </a:p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Write answer here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4D39E-622D-4D81-AE49-76C19F684581}"/>
              </a:ext>
            </a:extLst>
          </p:cNvPr>
          <p:cNvSpPr/>
          <p:nvPr/>
        </p:nvSpPr>
        <p:spPr>
          <a:xfrm>
            <a:off x="6376079" y="2508266"/>
            <a:ext cx="2512355" cy="30089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9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83DE-7EE0-4FBA-A7C8-8FBF571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89" y="-1032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cs typeface="Calibri"/>
              </a:rPr>
              <a:t>Sketching ideas – Watch this video </a:t>
            </a:r>
            <a:r>
              <a:rPr lang="en-GB" sz="1800" dirty="0">
                <a:ea typeface="+mj-lt"/>
                <a:cs typeface="+mj-lt"/>
              </a:rPr>
              <a:t>     </a:t>
            </a:r>
            <a:r>
              <a:rPr lang="en-GB" sz="1800" dirty="0">
                <a:ea typeface="+mj-lt"/>
                <a:cs typeface="+mj-lt"/>
                <a:hlinkClick r:id="rId2"/>
              </a:rPr>
              <a:t>https://youtu.be/IaPwhWBj77o</a:t>
            </a:r>
            <a:r>
              <a:rPr lang="en-GB" sz="1800" dirty="0">
                <a:ea typeface="+mj-lt"/>
                <a:cs typeface="+mj-lt"/>
              </a:rPr>
              <a:t> </a:t>
            </a:r>
            <a:r>
              <a:rPr lang="en-GB" sz="1800" dirty="0">
                <a:cs typeface="Calibri"/>
              </a:rPr>
              <a:t>  </a:t>
            </a:r>
            <a:br>
              <a:rPr lang="en-GB" sz="1800" dirty="0">
                <a:cs typeface="Calibri"/>
              </a:rPr>
            </a:br>
            <a:r>
              <a:rPr lang="en-GB" sz="1800" dirty="0">
                <a:cs typeface="Calibri"/>
              </a:rPr>
              <a:t>Have a go yourself and take a picture of the results. Place it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A50E2-0C48-4983-BF74-E925D09A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30" y="1165671"/>
            <a:ext cx="8229600" cy="539502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5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4FD8-BC84-4AC2-821E-727D8077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2890664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Design Task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5AACF-41BB-4142-B519-797EA03B0807}"/>
              </a:ext>
            </a:extLst>
          </p:cNvPr>
          <p:cNvSpPr txBox="1"/>
          <p:nvPr/>
        </p:nvSpPr>
        <p:spPr>
          <a:xfrm>
            <a:off x="2860839" y="241053"/>
            <a:ext cx="5965931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cs typeface="Calibri"/>
              </a:rPr>
              <a:t>Design a new piece of furniture. Draw your first couple of ideas and take a photograph for this page. You are aiming at a 'Good Design' maybe 'Iconic Design' and well communicated – with some annotation. If you have access to CAD feel free to use that for your ideas if you want to.</a:t>
            </a:r>
          </a:p>
        </p:txBody>
      </p:sp>
    </p:spTree>
    <p:extLst>
      <p:ext uri="{BB962C8B-B14F-4D97-AF65-F5344CB8AC3E}">
        <p14:creationId xmlns:p14="http://schemas.microsoft.com/office/powerpoint/2010/main" val="355851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5E4DB4A5F4846A0E562DE13DFEDCF" ma:contentTypeVersion="11" ma:contentTypeDescription="Create a new document." ma:contentTypeScope="" ma:versionID="53caab331371168d2e2a5f6f30a26860">
  <xsd:schema xmlns:xsd="http://www.w3.org/2001/XMLSchema" xmlns:xs="http://www.w3.org/2001/XMLSchema" xmlns:p="http://schemas.microsoft.com/office/2006/metadata/properties" xmlns:ns2="b4b9c651-8a10-43b9-8922-17f4d317ef63" xmlns:ns3="415aac60-9521-4ed1-9972-98bb95e420ce" targetNamespace="http://schemas.microsoft.com/office/2006/metadata/properties" ma:root="true" ma:fieldsID="d8c8c4bc67df7294fe922cfcf8f26630" ns2:_="" ns3:_="">
    <xsd:import namespace="b4b9c651-8a10-43b9-8922-17f4d317ef63"/>
    <xsd:import namespace="415aac60-9521-4ed1-9972-98bb95e42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c651-8a10-43b9-8922-17f4d317e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aac60-9521-4ed1-9972-98bb95e420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A44ECF-83A3-4754-8187-2DB26140E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23D165-D834-43EF-864A-84DAD86CD624}">
  <ds:schemaRefs>
    <ds:schemaRef ds:uri="b4b9c651-8a10-43b9-8922-17f4d317ef63"/>
    <ds:schemaRef ds:uri="http://purl.org/dc/elements/1.1/"/>
    <ds:schemaRef ds:uri="http://schemas.microsoft.com/office/2006/metadata/properties"/>
    <ds:schemaRef ds:uri="415aac60-9521-4ed1-9972-98bb95e420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4D10A5-89D5-4D08-B92D-029E4E1C0DCA}">
  <ds:schemaRefs>
    <ds:schemaRef ds:uri="415aac60-9521-4ed1-9972-98bb95e420ce"/>
    <ds:schemaRef ds:uri="b4b9c651-8a10-43b9-8922-17f4d317ef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On-screen Show (4:3)</PresentationFormat>
  <Paragraphs>57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Good Design</vt:lpstr>
      <vt:lpstr>PowerPoint Presentation</vt:lpstr>
      <vt:lpstr>PowerPoint Presentation</vt:lpstr>
      <vt:lpstr>PowerPoint Presentation</vt:lpstr>
      <vt:lpstr>PowerPoint Presentation</vt:lpstr>
      <vt:lpstr>What is Iconic Design?</vt:lpstr>
      <vt:lpstr>PowerPoint Presentation</vt:lpstr>
      <vt:lpstr>Sketching ideas – Watch this video      https://youtu.be/IaPwhWBj77o    Have a go yourself and take a picture of the results. Place it below</vt:lpstr>
      <vt:lpstr>Design Task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Rudland</dc:creator>
  <cp:lastModifiedBy>Emma Griffiths</cp:lastModifiedBy>
  <cp:revision>69</cp:revision>
  <cp:lastPrinted>2018-07-03T08:39:22Z</cp:lastPrinted>
  <dcterms:created xsi:type="dcterms:W3CDTF">2015-06-23T12:59:44Z</dcterms:created>
  <dcterms:modified xsi:type="dcterms:W3CDTF">2020-05-26T11:57:16Z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0x0101003A65E4DB4A5F4846A0E562DE13DFEDCF</vt:lpwstr>
  </property>
</Properties>
</file>